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ABA86A-9C6C-49DC-8719-4CA4D8EFA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160B0A3-CE89-48D8-9F84-8B5024935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8C0217-C145-4292-A601-A642246C3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131FF7-540C-4E17-8934-AF07FA6B7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9F50A2-2CE6-4CE4-B6A1-CA9B5840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178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3D9A42-4224-4CE5-912B-B7987FF1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1976402-7E30-42C4-8527-312ED2308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24158C-5B4C-42CF-B464-C63408ED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15E903-7E98-41C1-9C36-71206E09E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FFA8F9-6D29-49F8-B1E8-45383167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55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91D49D0-65A8-4F9E-8185-B571512E4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B0CA890-E4E8-40C3-BAE9-FE9FB106C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A67FCC-A013-41E5-8DC4-435FCE97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E346AE-CA81-45BE-A5C0-BCC3529D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60369A6-7550-4CA7-B38E-02765B04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69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453D5B-E2F4-430A-ABF8-9F4EB20BE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E76407-7E47-4273-AA2E-8B90532AC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48C009-3577-40DA-B89C-8D8F5AF2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47E2D8-4A33-4BC1-A8BA-3357BB05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95648D-2461-44A9-A54F-C438A252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11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0962F3-BDF2-4811-A8EF-3EF88F21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D577EB-957C-48BB-BF4D-B66704E7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86508B-B05F-4E33-94DE-F544D3E98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8D0601-44EF-425F-AA97-0E37A750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0D0CE1-496C-461A-AB1E-0AD8186A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7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A5A93E-0074-4217-8124-DD5D334B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606896-B6FC-4A7B-8426-A096EE28F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5E6DE-542C-4656-A16B-A59972449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C7B529-58C5-41A9-BBB6-51F8982D4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B036A9A-385A-4F30-A0E4-F463E0D6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C818EC-997F-42B2-8CBB-D6C8B32C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01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5ADE6F-27B5-4C2C-8C18-A42B1EE0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016BC25-4442-4CD8-AECE-93C8E4B46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ED6F13-81C3-4B07-8F62-93A9271C5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CD998A7-1161-4BE3-A1FA-C13CE3234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C895676-ED18-466C-9FF0-86F8555E31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E3D0ECF-CCF4-42EE-ACEB-4132D7781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7B644BB-B832-468C-A92B-9CCA6E18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5DF79DC-8B17-4250-A78D-D2F61717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12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3A3B0-CF64-4C86-86C2-5B80DA18F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C05D2DA-FC99-4AC5-9EAB-8643B3164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D265BE4-E24A-4A62-AE9D-80B87BE7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FF58B89-C46D-44C0-B250-332F7CE3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79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A0AF8A6-D1BE-4530-AF39-024B133F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46241AE-8905-413C-987C-81A33015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16F4CF5-7120-4735-B2F5-22070C48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20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BB4D2B-A486-4B21-8ACE-92EAAEA2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8CABB5-D625-40AC-BE45-3C755692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1381F97-CD3A-4C76-B61B-40455B053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6A4316F-782E-4DD9-B0F9-CC428C61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C8EE70-C6B8-483D-8A79-A5B04D09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2B3B0E-6783-471E-97C2-B396413E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42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D9547-C3A8-4D3C-8CFE-82D022EB9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7029F67-CDC7-401F-B78F-40FA6A19F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E666C45-26DC-4198-A7AB-89BC5262F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8DF8FD-2656-4AAC-9E2E-E62AAB71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59805C-82DB-4A8B-8E10-2681432D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D19923-3BE8-4164-8B05-8F79FDDB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38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9D23ABA-F19F-4091-BBCE-4B165873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2AC8CAF-AB5E-4959-A40F-32A4C9EC8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4324DE-1B2C-4A01-B127-DDEF15700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332E-D6F3-4652-9018-D410B539ABEF}" type="datetimeFigureOut">
              <a:rPr lang="zh-TW" altLang="en-US" smtClean="0"/>
              <a:t>2020/12/8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CCDB73-F92D-4CAE-B843-832ABFB85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C18E5F-32A4-44B5-86C9-DED6BA2ED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097BF-0223-4CBE-8307-B7834E9D36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72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587C751-0A1C-427C-98E2-25E552B8E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2" y="2447925"/>
            <a:ext cx="10163175" cy="1962150"/>
          </a:xfrm>
          <a:prstGeom prst="rect">
            <a:avLst/>
          </a:prstGeom>
        </p:spPr>
      </p:pic>
      <p:sp>
        <p:nvSpPr>
          <p:cNvPr id="5" name="橢圓 4">
            <a:extLst>
              <a:ext uri="{FF2B5EF4-FFF2-40B4-BE49-F238E27FC236}">
                <a16:creationId xmlns:a16="http://schemas.microsoft.com/office/drawing/2014/main" id="{716E70A4-6CDD-4AF5-8F48-6781BB9BB63D}"/>
              </a:ext>
            </a:extLst>
          </p:cNvPr>
          <p:cNvSpPr/>
          <p:nvPr/>
        </p:nvSpPr>
        <p:spPr>
          <a:xfrm>
            <a:off x="5552896" y="3372755"/>
            <a:ext cx="775504" cy="775504"/>
          </a:xfrm>
          <a:prstGeom prst="ellipse">
            <a:avLst/>
          </a:pr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23C153D9-960F-4198-BDD5-F8CC12B280B0}"/>
              </a:ext>
            </a:extLst>
          </p:cNvPr>
          <p:cNvSpPr/>
          <p:nvPr/>
        </p:nvSpPr>
        <p:spPr>
          <a:xfrm>
            <a:off x="5764192" y="4560425"/>
            <a:ext cx="331808" cy="774480"/>
          </a:xfrm>
          <a:prstGeom prst="down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4978E99-31AA-452A-9657-ED8E7FC777ED}"/>
              </a:ext>
            </a:extLst>
          </p:cNvPr>
          <p:cNvSpPr txBox="1"/>
          <p:nvPr/>
        </p:nvSpPr>
        <p:spPr>
          <a:xfrm>
            <a:off x="5660020" y="5426357"/>
            <a:ext cx="1067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絡</a:t>
            </a:r>
          </a:p>
        </p:txBody>
      </p:sp>
    </p:spTree>
    <p:extLst>
      <p:ext uri="{BB962C8B-B14F-4D97-AF65-F5344CB8AC3E}">
        <p14:creationId xmlns:p14="http://schemas.microsoft.com/office/powerpoint/2010/main" val="3826070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Lin, YuHsin</dc:creator>
  <cp:lastModifiedBy>Lin, YuHsin</cp:lastModifiedBy>
  <cp:revision>2</cp:revision>
  <dcterms:created xsi:type="dcterms:W3CDTF">2020-12-08T11:01:38Z</dcterms:created>
  <dcterms:modified xsi:type="dcterms:W3CDTF">2020-12-08T11:10:56Z</dcterms:modified>
</cp:coreProperties>
</file>